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31" r:id="rId2"/>
    <p:sldId id="434" r:id="rId3"/>
    <p:sldId id="426" r:id="rId4"/>
    <p:sldId id="428" r:id="rId5"/>
    <p:sldId id="435" r:id="rId6"/>
    <p:sldId id="430" r:id="rId7"/>
    <p:sldId id="431" r:id="rId8"/>
    <p:sldId id="439" r:id="rId9"/>
    <p:sldId id="438" r:id="rId10"/>
    <p:sldId id="375" r:id="rId11"/>
  </p:sldIdLst>
  <p:sldSz cx="9144000" cy="6858000" type="screen4x3"/>
  <p:notesSz cx="6858000" cy="9144000"/>
  <p:embeddedFontLst>
    <p:embeddedFont>
      <p:font typeface="HY헤드라인M" panose="02030600000101010101" pitchFamily="18" charset="-127"/>
      <p:regular r:id="rId14"/>
    </p:embeddedFont>
    <p:embeddedFont>
      <p:font typeface="맑은 고딕" panose="020B0503020000020004" pitchFamily="34" charset="-127"/>
      <p:regular r:id="rId15"/>
      <p:bold r:id="rId16"/>
    </p:embeddedFont>
    <p:embeddedFont>
      <p:font typeface="HY중고딕" panose="02030600000101010101" pitchFamily="18" charset="-127"/>
      <p:regular r:id="rId17"/>
    </p:embeddedFont>
    <p:embeddedFont>
      <p:font typeface="Yoon 윤고딕 520_TT" panose="020B0600000101010101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6701"/>
    <a:srgbClr val="000000"/>
    <a:srgbClr val="E46C0A"/>
    <a:srgbClr val="895210"/>
    <a:srgbClr val="B2B2B2"/>
    <a:srgbClr val="F2281E"/>
    <a:srgbClr val="990000"/>
    <a:srgbClr val="FDA800"/>
    <a:srgbClr val="7AB53D"/>
    <a:srgbClr val="AF9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45" autoAdjust="0"/>
  </p:normalViewPr>
  <p:slideViewPr>
    <p:cSldViewPr>
      <p:cViewPr varScale="1">
        <p:scale>
          <a:sx n="116" d="100"/>
          <a:sy n="116" d="100"/>
        </p:scale>
        <p:origin x="144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BFE1D0FF-D03B-49BF-9DD1-C9D5EC6744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F75FC87-1D21-4B19-AF62-7A70F6F899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BCCBC-2B8E-4B8D-B3A8-D93042E63C64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935439A-3DD3-4BA3-81F1-A1789DDBE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8E8E1E3C-C206-4D86-A57C-7978B92715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C1F34-E1D4-4A3B-92FA-D9477B351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251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FA0C6-299C-465D-98F5-393AFAB7B826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FB379-4C69-4E05-975E-670A6E17C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83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10584" y="6689045"/>
            <a:ext cx="9116790" cy="14401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EROUM</a:t>
            </a:r>
            <a:endParaRPr lang="ko-KR" altLang="en-US" sz="1000" b="1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0" y="18474"/>
            <a:ext cx="9144000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93920" y="6570563"/>
            <a:ext cx="504056" cy="263773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 userDrawn="1"/>
        </p:nvCxnSpPr>
        <p:spPr>
          <a:xfrm flipH="1" flipV="1">
            <a:off x="539552" y="548682"/>
            <a:ext cx="8604449" cy="1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 flipV="1"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rcRect t="8133" b="13124"/>
          <a:stretch/>
        </p:blipFill>
        <p:spPr>
          <a:xfrm>
            <a:off x="8043840" y="116632"/>
            <a:ext cx="1100160" cy="43204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06594" y="13968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6594" y="9320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972510" y="195634"/>
            <a:ext cx="6623825" cy="274043"/>
          </a:xfrm>
          <a:ln>
            <a:noFill/>
          </a:ln>
        </p:spPr>
        <p:txBody>
          <a:bodyPr>
            <a:noAutofit/>
          </a:bodyPr>
          <a:lstStyle>
            <a:lvl1pPr algn="l">
              <a:defRPr sz="1800">
                <a:ln w="9525"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갈매기형 수장 19"/>
          <p:cNvSpPr/>
          <p:nvPr userDrawn="1"/>
        </p:nvSpPr>
        <p:spPr>
          <a:xfrm>
            <a:off x="813376" y="27368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20"/>
          <p:cNvSpPr/>
          <p:nvPr userDrawn="1"/>
        </p:nvSpPr>
        <p:spPr>
          <a:xfrm>
            <a:off x="665725" y="273685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F7A47-8B25-4A0C-B111-6552D727D3D3}" type="datetime1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2608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MCU </a:t>
            </a:r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 온도 및 습도 모니터링 시스템 개발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" y="5445224"/>
            <a:ext cx="8892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+mn-ea"/>
              </a:rPr>
              <a:t>작성자 </a:t>
            </a:r>
            <a:r>
              <a:rPr lang="en-US" altLang="ko-KR" sz="1400" dirty="0" smtClean="0">
                <a:latin typeface="+mn-ea"/>
              </a:rPr>
              <a:t>:      </a:t>
            </a:r>
            <a:r>
              <a:rPr lang="ko-KR" altLang="en-US" sz="1400" dirty="0" smtClean="0">
                <a:latin typeface="+mn-ea"/>
              </a:rPr>
              <a:t>김주연</a:t>
            </a:r>
            <a:endParaRPr lang="en-US" altLang="ko-KR" sz="1400" dirty="0">
              <a:latin typeface="+mn-ea"/>
            </a:endParaRPr>
          </a:p>
          <a:p>
            <a:pPr algn="r"/>
            <a:r>
              <a:rPr lang="ko-KR" altLang="en-US" sz="1400" dirty="0">
                <a:latin typeface="+mn-ea"/>
              </a:rPr>
              <a:t>작성일 </a:t>
            </a:r>
            <a:r>
              <a:rPr lang="en-US" altLang="ko-KR" sz="1400" dirty="0">
                <a:latin typeface="+mn-ea"/>
              </a:rPr>
              <a:t>: </a:t>
            </a:r>
            <a:r>
              <a:rPr lang="en-US" altLang="ko-KR" sz="1400" dirty="0" smtClean="0">
                <a:latin typeface="+mn-ea"/>
              </a:rPr>
              <a:t>2025.01.03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8" name="그림 7" descr="EROUM_CI(100x50)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872" y="116632"/>
            <a:ext cx="1152128" cy="4389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35202" y="3630728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00:03:30</a:t>
            </a:r>
            <a:endParaRPr lang="ko-KR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12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969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rgbClr val="272123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en-US" altLang="ko-KR" sz="4000" b="1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rgbClr val="272123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695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90872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 descr="EROUM_CI(100x50)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872" y="116632"/>
            <a:ext cx="1152128" cy="4389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35202" y="3630728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00:03:30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07904" y="2420888"/>
            <a:ext cx="26460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dirty="0" smtClean="0"/>
              <a:t>[1] </a:t>
            </a:r>
            <a:r>
              <a:rPr lang="ko-KR" altLang="en-US" dirty="0" smtClean="0"/>
              <a:t>목표</a:t>
            </a:r>
            <a:endParaRPr lang="en-US" altLang="ko-KR" dirty="0" smtClean="0"/>
          </a:p>
          <a:p>
            <a:pPr lvl="0"/>
            <a:endParaRPr lang="en-US" altLang="ko-KR" dirty="0" smtClean="0"/>
          </a:p>
          <a:p>
            <a:pPr lvl="0"/>
            <a:r>
              <a:rPr lang="en-US" altLang="ko-KR" dirty="0" smtClean="0"/>
              <a:t>[2] </a:t>
            </a:r>
            <a:r>
              <a:rPr lang="ko-KR" altLang="en-US" dirty="0" smtClean="0"/>
              <a:t>요구사항 분석</a:t>
            </a:r>
            <a:endParaRPr lang="en-US" altLang="ko-KR" dirty="0" smtClean="0"/>
          </a:p>
          <a:p>
            <a:pPr lvl="0"/>
            <a:endParaRPr lang="en-US" altLang="ko-KR" dirty="0" smtClean="0"/>
          </a:p>
          <a:p>
            <a:pPr lvl="0"/>
            <a:r>
              <a:rPr lang="en-US" altLang="ko-KR" dirty="0" smtClean="0"/>
              <a:t>[3] </a:t>
            </a:r>
            <a:r>
              <a:rPr lang="ko-KR" altLang="en-US" dirty="0" smtClean="0"/>
              <a:t>주간보고</a:t>
            </a:r>
            <a:endParaRPr lang="en-US" altLang="ko-KR" dirty="0" smtClean="0"/>
          </a:p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2419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[1] </a:t>
            </a:r>
            <a:r>
              <a:rPr lang="ko-KR" altLang="en-US" dirty="0" smtClean="0"/>
              <a:t>목표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0" y="895303"/>
            <a:ext cx="674195" cy="426667"/>
            <a:chOff x="-9283" y="882386"/>
            <a:chExt cx="674195" cy="426667"/>
          </a:xfrm>
        </p:grpSpPr>
        <p:sp>
          <p:nvSpPr>
            <p:cNvPr id="10" name="직사각형 9"/>
            <p:cNvSpPr/>
            <p:nvPr/>
          </p:nvSpPr>
          <p:spPr>
            <a:xfrm>
              <a:off x="-9283" y="886789"/>
              <a:ext cx="67419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/>
            <p:cNvSpPr/>
            <p:nvPr/>
          </p:nvSpPr>
          <p:spPr>
            <a:xfrm rot="5400000">
              <a:off x="555362" y="1214482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3549" y="882386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8035F32-D42B-C12C-67FB-C4A7B3DAAACD}"/>
              </a:ext>
            </a:extLst>
          </p:cNvPr>
          <p:cNvSpPr txBox="1"/>
          <p:nvPr/>
        </p:nvSpPr>
        <p:spPr>
          <a:xfrm>
            <a:off x="900046" y="895303"/>
            <a:ext cx="67687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ko-KR" altLang="en-US" sz="1400" dirty="0" err="1" smtClean="0"/>
              <a:t>르네사스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EK-RA4M2 MCU</a:t>
            </a:r>
            <a:r>
              <a:rPr lang="ko-KR" altLang="en-US" sz="1400" dirty="0"/>
              <a:t>를 사용해 온도 및 습도를 측정하고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측정 </a:t>
            </a:r>
            <a:r>
              <a:rPr lang="ko-KR" altLang="en-US" sz="1400" dirty="0"/>
              <a:t>데이터를 실시간으로 </a:t>
            </a:r>
            <a:r>
              <a:rPr lang="en-US" altLang="ko-KR" sz="1400" dirty="0" smtClean="0"/>
              <a:t>PC </a:t>
            </a:r>
            <a:r>
              <a:rPr lang="ko-KR" altLang="en-US" sz="1400" dirty="0" smtClean="0"/>
              <a:t>시리얼 통신으로 출력</a:t>
            </a:r>
            <a:br>
              <a:rPr lang="ko-KR" altLang="en-US" sz="1400" dirty="0" smtClean="0"/>
            </a:br>
            <a:endParaRPr lang="en-US" altLang="ko-KR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ko-KR" altLang="en-US" sz="1400" dirty="0"/>
              <a:t>일정 기준 이상의 온도나 습도 변화가 발생할 경우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경고 </a:t>
            </a:r>
            <a:r>
              <a:rPr lang="en-US" altLang="ko-KR" sz="1400" dirty="0"/>
              <a:t>LED</a:t>
            </a:r>
            <a:r>
              <a:rPr lang="ko-KR" altLang="en-US" sz="1400" dirty="0"/>
              <a:t>와 </a:t>
            </a:r>
            <a:r>
              <a:rPr lang="ko-KR" altLang="en-US" sz="1400" dirty="0" err="1"/>
              <a:t>부저를</a:t>
            </a:r>
            <a:r>
              <a:rPr lang="ko-KR" altLang="en-US" sz="1400" dirty="0"/>
              <a:t> 통해 알림 </a:t>
            </a:r>
            <a:r>
              <a:rPr lang="ko-KR" altLang="en-US" sz="1400" dirty="0" smtClean="0"/>
              <a:t>제공</a:t>
            </a:r>
            <a:endParaRPr lang="en-US" altLang="ko-KR" sz="1400" dirty="0" smtClean="0"/>
          </a:p>
          <a:p>
            <a:pPr marL="342900" lvl="0" indent="-342900">
              <a:buFont typeface="+mj-lt"/>
              <a:buAutoNum type="arabicPeriod"/>
            </a:pPr>
            <a:endParaRPr lang="en-US" altLang="ko-KR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altLang="ko-KR" sz="1400" dirty="0" smtClean="0"/>
              <a:t>OLED</a:t>
            </a:r>
            <a:r>
              <a:rPr lang="ko-KR" altLang="en-US" sz="1400" dirty="0" smtClean="0"/>
              <a:t>에 현재 온도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습도 </a:t>
            </a:r>
            <a:r>
              <a:rPr lang="ko-KR" altLang="en-US" sz="1400" dirty="0" smtClean="0"/>
              <a:t>출력</a:t>
            </a: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21058"/>
            <a:ext cx="57340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8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[2] </a:t>
            </a:r>
            <a:r>
              <a:rPr lang="ko-KR" altLang="en-US" dirty="0" smtClean="0"/>
              <a:t>요구사항 분석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0" y="895303"/>
            <a:ext cx="674195" cy="426667"/>
            <a:chOff x="-9283" y="882386"/>
            <a:chExt cx="674195" cy="426667"/>
          </a:xfrm>
        </p:grpSpPr>
        <p:sp>
          <p:nvSpPr>
            <p:cNvPr id="10" name="직사각형 9"/>
            <p:cNvSpPr/>
            <p:nvPr/>
          </p:nvSpPr>
          <p:spPr>
            <a:xfrm>
              <a:off x="-9283" y="886789"/>
              <a:ext cx="67419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/>
            <p:cNvSpPr/>
            <p:nvPr/>
          </p:nvSpPr>
          <p:spPr>
            <a:xfrm rot="5400000">
              <a:off x="555362" y="1214482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3549" y="882386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8035F32-D42B-C12C-67FB-C4A7B3DAAACD}"/>
              </a:ext>
            </a:extLst>
          </p:cNvPr>
          <p:cNvSpPr txBox="1"/>
          <p:nvPr/>
        </p:nvSpPr>
        <p:spPr>
          <a:xfrm>
            <a:off x="900046" y="895303"/>
            <a:ext cx="77764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2"/>
                </a:solidFill>
              </a:rPr>
              <a:t>센서 </a:t>
            </a:r>
            <a:r>
              <a:rPr lang="ko-KR" altLang="en-US" dirty="0" smtClean="0">
                <a:solidFill>
                  <a:schemeClr val="tx2"/>
                </a:solidFill>
              </a:rPr>
              <a:t>연동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DHT11(</a:t>
            </a:r>
            <a:r>
              <a:rPr lang="ko-KR" altLang="en-US" dirty="0"/>
              <a:t>온도 및 습도 센서</a:t>
            </a:r>
            <a:r>
              <a:rPr lang="en-US" altLang="ko-KR" dirty="0"/>
              <a:t>)</a:t>
            </a:r>
            <a:r>
              <a:rPr lang="ko-KR" altLang="en-US" dirty="0"/>
              <a:t>에서 데이터 수신을 위한 디지털 인터페이스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lvl="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tx2"/>
                </a:solidFill>
              </a:rPr>
              <a:t>실시간 </a:t>
            </a:r>
            <a:r>
              <a:rPr lang="ko-KR" altLang="en-US" dirty="0">
                <a:solidFill>
                  <a:schemeClr val="tx2"/>
                </a:solidFill>
              </a:rPr>
              <a:t>데이터 </a:t>
            </a:r>
            <a:r>
              <a:rPr lang="ko-KR" altLang="en-US" dirty="0" smtClean="0">
                <a:solidFill>
                  <a:schemeClr val="tx2"/>
                </a:solidFill>
              </a:rPr>
              <a:t>처리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온도 및 습도 데이터를 </a:t>
            </a:r>
            <a:r>
              <a:rPr lang="en-US" altLang="ko-KR" dirty="0"/>
              <a:t>1</a:t>
            </a:r>
            <a:r>
              <a:rPr lang="ko-KR" altLang="en-US" dirty="0"/>
              <a:t>초 간격으로 측정하여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PC </a:t>
            </a:r>
            <a:r>
              <a:rPr lang="ko-KR" altLang="en-US" dirty="0" smtClean="0"/>
              <a:t>시리얼 프로그램으로 </a:t>
            </a:r>
            <a:r>
              <a:rPr lang="ko-KR" altLang="en-US" dirty="0"/>
              <a:t>실시간으로 </a:t>
            </a:r>
            <a:r>
              <a:rPr lang="ko-KR" altLang="en-US" dirty="0" smtClean="0"/>
              <a:t>업데이트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과거 </a:t>
            </a:r>
            <a:r>
              <a:rPr lang="en-US" altLang="ko-KR" dirty="0"/>
              <a:t>1</a:t>
            </a:r>
            <a:r>
              <a:rPr lang="ko-KR" altLang="en-US" dirty="0"/>
              <a:t>분 동안의 데이터를 </a:t>
            </a:r>
            <a:r>
              <a:rPr lang="en-US" altLang="ko-KR" dirty="0"/>
              <a:t>MCU </a:t>
            </a:r>
            <a:r>
              <a:rPr lang="ko-KR" altLang="en-US" dirty="0"/>
              <a:t>내부 메모리에 저장하고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이를 </a:t>
            </a:r>
            <a:r>
              <a:rPr lang="ko-KR" altLang="en-US" dirty="0"/>
              <a:t>평균 내어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lvl="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2"/>
                </a:solidFill>
              </a:rPr>
              <a:t>알림 </a:t>
            </a:r>
            <a:r>
              <a:rPr lang="ko-KR" altLang="en-US" dirty="0" smtClean="0">
                <a:solidFill>
                  <a:schemeClr val="tx2"/>
                </a:solidFill>
              </a:rPr>
              <a:t>기능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온도가 </a:t>
            </a:r>
            <a:r>
              <a:rPr lang="en-US" altLang="ko-KR" dirty="0"/>
              <a:t>30</a:t>
            </a:r>
            <a:r>
              <a:rPr lang="ko-KR" altLang="en-US" dirty="0"/>
              <a:t>도 이상일 때 </a:t>
            </a:r>
            <a:r>
              <a:rPr lang="en-US" altLang="ko-KR" dirty="0" smtClean="0"/>
              <a:t>MCU </a:t>
            </a:r>
            <a:r>
              <a:rPr lang="ko-KR" altLang="en-US" dirty="0" smtClean="0"/>
              <a:t>보드 내 </a:t>
            </a:r>
            <a:r>
              <a:rPr lang="en-US" altLang="ko-KR" dirty="0" smtClean="0"/>
              <a:t>LED</a:t>
            </a:r>
            <a:r>
              <a:rPr lang="ko-KR" altLang="en-US" dirty="0"/>
              <a:t>를 </a:t>
            </a:r>
            <a:r>
              <a:rPr lang="ko-KR" altLang="en-US" dirty="0" smtClean="0"/>
              <a:t>깜빡이기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습도가 </a:t>
            </a:r>
            <a:r>
              <a:rPr lang="en-US" altLang="ko-KR" dirty="0"/>
              <a:t>80% </a:t>
            </a:r>
            <a:r>
              <a:rPr lang="ko-KR" altLang="en-US" dirty="0"/>
              <a:t>이상일 때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r>
              <a:rPr lang="ko-KR" altLang="en-US" dirty="0" smtClean="0"/>
              <a:t>울리기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342900" lvl="0" indent="-342900">
              <a:buFont typeface="+mj-lt"/>
              <a:buAutoNum type="arabicPeriod"/>
            </a:pPr>
            <a:r>
              <a:rPr lang="en-US" altLang="ko-KR" dirty="0" smtClean="0">
                <a:solidFill>
                  <a:schemeClr val="tx2"/>
                </a:solidFill>
              </a:rPr>
              <a:t>OLED </a:t>
            </a:r>
            <a:r>
              <a:rPr lang="ko-KR" altLang="en-US" dirty="0" smtClean="0">
                <a:solidFill>
                  <a:schemeClr val="tx2"/>
                </a:solidFill>
              </a:rPr>
              <a:t>출력</a:t>
            </a:r>
            <a:endParaRPr lang="en-US" altLang="ko-KR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현재 온도 및 습도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019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en-US" altLang="ko-KR" dirty="0"/>
              <a:t>3</a:t>
            </a:r>
            <a:r>
              <a:rPr lang="en-US" altLang="ko-KR" dirty="0" smtClean="0"/>
              <a:t>] </a:t>
            </a:r>
            <a:r>
              <a:rPr lang="ko-KR" altLang="en-US" dirty="0" smtClean="0"/>
              <a:t>주간보고 </a:t>
            </a:r>
            <a:r>
              <a:rPr lang="en-US" altLang="ko-KR" dirty="0" smtClean="0"/>
              <a:t>– 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주차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0" y="895303"/>
            <a:ext cx="674195" cy="426667"/>
            <a:chOff x="-9283" y="882386"/>
            <a:chExt cx="674195" cy="426667"/>
          </a:xfrm>
        </p:grpSpPr>
        <p:sp>
          <p:nvSpPr>
            <p:cNvPr id="10" name="직사각형 9"/>
            <p:cNvSpPr/>
            <p:nvPr/>
          </p:nvSpPr>
          <p:spPr>
            <a:xfrm>
              <a:off x="-9283" y="886789"/>
              <a:ext cx="67419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/>
            <p:cNvSpPr/>
            <p:nvPr/>
          </p:nvSpPr>
          <p:spPr>
            <a:xfrm rot="5400000">
              <a:off x="555362" y="1214482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3549" y="882386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n w="9525"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662635"/>
              </p:ext>
            </p:extLst>
          </p:nvPr>
        </p:nvGraphicFramePr>
        <p:xfrm>
          <a:off x="951477" y="980728"/>
          <a:ext cx="6912768" cy="29385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1398"/>
                <a:gridCol w="3503058"/>
                <a:gridCol w="28083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진행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차주계획</a:t>
                      </a:r>
                    </a:p>
                  </a:txBody>
                  <a:tcPr/>
                </a:tc>
              </a:tr>
              <a:tr h="343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기간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2024.12.23 ~ 2025.01.03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smtClean="0">
                          <a:effectLst/>
                        </a:rPr>
                        <a:t>2025.01.06~2025.01.10</a:t>
                      </a: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/>
                </a:tc>
              </a:tr>
              <a:tr h="213104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dirty="0" smtClean="0"/>
                        <a:t>24.12.20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중간 점검 피드백 </a:t>
                      </a:r>
                      <a:r>
                        <a:rPr lang="ko-KR" altLang="en-US" sz="1400" baseline="0" dirty="0" smtClean="0"/>
                        <a:t>반영하여</a:t>
                      </a:r>
                      <a:r>
                        <a:rPr lang="en-US" altLang="ko-KR" sz="1400" baseline="0" dirty="0" smtClean="0"/>
                        <a:t/>
                      </a:r>
                      <a:br>
                        <a:rPr lang="en-US" altLang="ko-KR" sz="1400" baseline="0" dirty="0" smtClean="0"/>
                      </a:br>
                      <a:r>
                        <a:rPr lang="ko-KR" altLang="en-US" sz="1400" dirty="0" smtClean="0"/>
                        <a:t>기존 </a:t>
                      </a:r>
                      <a:r>
                        <a:rPr lang="ko-KR" altLang="en-US" sz="1400" dirty="0" smtClean="0"/>
                        <a:t>코드 개선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dirty="0" smtClean="0"/>
                        <a:t>BSP_CFG_HANDLE_UNRECOVERABLE_ERROR(0)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디버깅 </a:t>
                      </a:r>
                      <a:r>
                        <a:rPr lang="en-US" altLang="ko-KR" sz="1400" baseline="0" dirty="0" smtClean="0"/>
                        <a:t/>
                      </a:r>
                      <a:br>
                        <a:rPr lang="en-US" altLang="ko-KR" sz="1400" baseline="0" dirty="0" smtClean="0"/>
                      </a:br>
                      <a:r>
                        <a:rPr lang="en-US" altLang="ko-KR" sz="1400" baseline="0" dirty="0" smtClean="0"/>
                        <a:t>(</a:t>
                      </a:r>
                      <a:r>
                        <a:rPr lang="ko-KR" altLang="en-US" sz="1400" baseline="0" dirty="0" smtClean="0"/>
                        <a:t>원인</a:t>
                      </a:r>
                      <a:r>
                        <a:rPr lang="en-US" altLang="ko-KR" sz="1400" baseline="0" dirty="0" smtClean="0"/>
                        <a:t>: </a:t>
                      </a:r>
                      <a:r>
                        <a:rPr lang="ko-KR" altLang="en-US" sz="1400" baseline="0" dirty="0" smtClean="0"/>
                        <a:t>프로젝트 </a:t>
                      </a:r>
                      <a:r>
                        <a:rPr lang="en-US" altLang="ko-KR" sz="1400" baseline="0" dirty="0" smtClean="0"/>
                        <a:t>heap</a:t>
                      </a:r>
                      <a:r>
                        <a:rPr lang="ko-KR" altLang="en-US" sz="1400" baseline="0" dirty="0" smtClean="0"/>
                        <a:t>메모리 </a:t>
                      </a:r>
                      <a:r>
                        <a:rPr lang="en-US" altLang="ko-KR" sz="1400" baseline="0" dirty="0" smtClean="0"/>
                        <a:t>0)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baseline="0" dirty="0" smtClean="0"/>
                        <a:t>LVGL</a:t>
                      </a:r>
                      <a:r>
                        <a:rPr lang="ko-KR" altLang="en-US" sz="1400" baseline="0" dirty="0" smtClean="0"/>
                        <a:t>로 </a:t>
                      </a:r>
                      <a:r>
                        <a:rPr lang="en-US" altLang="ko-KR" sz="1400" baseline="0" dirty="0" smtClean="0"/>
                        <a:t>OLED</a:t>
                      </a:r>
                      <a:r>
                        <a:rPr lang="ko-KR" altLang="en-US" sz="1400" baseline="0" dirty="0" smtClean="0"/>
                        <a:t>에 </a:t>
                      </a:r>
                      <a:r>
                        <a:rPr lang="en-US" altLang="ko-KR" sz="1400" baseline="0" dirty="0" smtClean="0"/>
                        <a:t>label text </a:t>
                      </a:r>
                      <a:r>
                        <a:rPr lang="ko-KR" altLang="en-US" sz="1400" baseline="0" dirty="0" smtClean="0"/>
                        <a:t>출력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 err="1" smtClean="0"/>
                        <a:t>안드로이드</a:t>
                      </a:r>
                      <a:r>
                        <a:rPr lang="ko-KR" altLang="en-US" sz="1400" dirty="0" smtClean="0"/>
                        <a:t> 날씨 예보 </a:t>
                      </a:r>
                      <a:r>
                        <a:rPr lang="ko-KR" altLang="en-US" sz="1400" dirty="0" err="1" smtClean="0"/>
                        <a:t>앱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r>
                        <a:rPr lang="ko-KR" altLang="en-US" sz="1400" dirty="0" smtClean="0"/>
                        <a:t>요구사항 분석 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dirty="0" smtClean="0"/>
                        <a:t>SW </a:t>
                      </a:r>
                      <a:r>
                        <a:rPr lang="ko-KR" altLang="en-US" sz="1400" dirty="0" smtClean="0"/>
                        <a:t>설계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 smtClean="0"/>
                        <a:t>개발 일정 수립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dirty="0" smtClean="0"/>
                        <a:t>개발 시작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10" y="4005064"/>
            <a:ext cx="6839850" cy="256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2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S/W </a:t>
            </a:r>
            <a:r>
              <a:rPr lang="ko-KR" altLang="en-US" dirty="0" smtClean="0"/>
              <a:t>설계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-108520" y="762114"/>
            <a:ext cx="9127562" cy="5808449"/>
            <a:chOff x="-108520" y="762114"/>
            <a:chExt cx="9127562" cy="580844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8520" y="762114"/>
              <a:ext cx="9127562" cy="580844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0270" y="3212976"/>
              <a:ext cx="576065" cy="500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638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문제</a:t>
            </a:r>
            <a:r>
              <a:rPr lang="en-US" altLang="ko-KR" dirty="0" smtClean="0"/>
              <a:t>] Flash</a:t>
            </a:r>
            <a:r>
              <a:rPr lang="ko-KR" altLang="en-US" dirty="0" smtClean="0"/>
              <a:t>에 이미지 업로드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8035F32-D42B-C12C-67FB-C4A7B3DAAACD}"/>
              </a:ext>
            </a:extLst>
          </p:cNvPr>
          <p:cNvSpPr txBox="1"/>
          <p:nvPr/>
        </p:nvSpPr>
        <p:spPr>
          <a:xfrm>
            <a:off x="900046" y="895303"/>
            <a:ext cx="777641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dirty="0" smtClean="0"/>
              <a:t>목적</a:t>
            </a:r>
            <a:r>
              <a:rPr lang="en-US" altLang="ko-KR" sz="1400" dirty="0" smtClean="0"/>
              <a:t>: Flash</a:t>
            </a:r>
            <a:r>
              <a:rPr lang="ko-KR" altLang="en-US" sz="1400" dirty="0" smtClean="0"/>
              <a:t>에 이미지를 업로드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기존</a:t>
            </a:r>
            <a:r>
              <a:rPr lang="en-US" altLang="ko-KR" sz="1400" dirty="0" smtClean="0"/>
              <a:t>: </a:t>
            </a:r>
            <a:r>
              <a:rPr lang="ko-KR" altLang="en-US" sz="1400" dirty="0" err="1"/>
              <a:t>빌드</a:t>
            </a:r>
            <a:r>
              <a:rPr lang="en-US" altLang="ko-KR" sz="1400" dirty="0"/>
              <a:t>, </a:t>
            </a:r>
            <a:r>
              <a:rPr lang="ko-KR" altLang="en-US" sz="1400" dirty="0"/>
              <a:t>디버깅 모두 </a:t>
            </a:r>
            <a:r>
              <a:rPr lang="en-US" altLang="ko-KR" sz="1400" dirty="0"/>
              <a:t>Debug </a:t>
            </a:r>
            <a:r>
              <a:rPr lang="ko-KR" altLang="en-US" sz="1400" dirty="0" smtClean="0"/>
              <a:t>모드</a:t>
            </a:r>
            <a:endParaRPr lang="en-US" altLang="ko-KR" sz="1400" dirty="0"/>
          </a:p>
          <a:p>
            <a:pPr lvl="0">
              <a:lnSpc>
                <a:spcPct val="150000"/>
              </a:lnSpc>
            </a:pPr>
            <a:r>
              <a:rPr lang="ko-KR" altLang="en-US" sz="1400" dirty="0" smtClean="0"/>
              <a:t>현재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빌드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디버깅 모두 </a:t>
            </a:r>
            <a:r>
              <a:rPr lang="en-US" altLang="ko-KR" sz="1400" dirty="0" smtClean="0"/>
              <a:t>Release </a:t>
            </a:r>
            <a:r>
              <a:rPr lang="ko-KR" altLang="en-US" sz="1400" dirty="0" smtClean="0"/>
              <a:t>모드로 변경</a:t>
            </a:r>
            <a:endParaRPr lang="en-US" altLang="ko-KR" sz="1400" dirty="0" smtClean="0"/>
          </a:p>
          <a:p>
            <a:pPr lvl="0">
              <a:lnSpc>
                <a:spcPct val="150000"/>
              </a:lnSpc>
            </a:pPr>
            <a:r>
              <a:rPr lang="ko-KR" altLang="en-US" sz="1400" dirty="0" smtClean="0"/>
              <a:t>결과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여전히 램 메모리에 저장되어 전원 </a:t>
            </a:r>
            <a:r>
              <a:rPr lang="ko-KR" altLang="en-US" sz="1400" dirty="0" err="1" smtClean="0"/>
              <a:t>미공급</a:t>
            </a:r>
            <a:r>
              <a:rPr lang="ko-KR" altLang="en-US" sz="1400" dirty="0" smtClean="0"/>
              <a:t> 시 </a:t>
            </a:r>
            <a:r>
              <a:rPr lang="ko-KR" altLang="en-US" sz="1400" dirty="0" smtClean="0"/>
              <a:t>휘발됨</a:t>
            </a:r>
            <a:endParaRPr lang="en-US" altLang="ko-KR" sz="1400" dirty="0" smtClean="0"/>
          </a:p>
          <a:p>
            <a:pPr lvl="0">
              <a:lnSpc>
                <a:spcPct val="150000"/>
              </a:lnSpc>
            </a:pPr>
            <a:endParaRPr lang="en-US" altLang="ko-KR" sz="1400" dirty="0"/>
          </a:p>
          <a:p>
            <a:pPr lvl="0">
              <a:lnSpc>
                <a:spcPct val="150000"/>
              </a:lnSpc>
            </a:pPr>
            <a:endParaRPr lang="en-US" altLang="ko-KR" sz="1400" dirty="0" smtClean="0"/>
          </a:p>
          <a:p>
            <a:pPr lvl="0">
              <a:lnSpc>
                <a:spcPct val="150000"/>
              </a:lnSpc>
            </a:pPr>
            <a:r>
              <a:rPr lang="ko-KR" altLang="en-US" sz="1400" dirty="0" smtClean="0"/>
              <a:t>대안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Renesas</a:t>
            </a:r>
            <a:r>
              <a:rPr lang="en-US" altLang="ko-KR" sz="1400" dirty="0" smtClean="0"/>
              <a:t> Flash Programmer V3.17.00 </a:t>
            </a:r>
            <a:r>
              <a:rPr lang="ko-KR" altLang="en-US" sz="1400" dirty="0" smtClean="0"/>
              <a:t>실행</a:t>
            </a:r>
            <a:endParaRPr lang="en-US" altLang="ko-KR" sz="1400" dirty="0" smtClean="0"/>
          </a:p>
          <a:p>
            <a:pPr lvl="0">
              <a:lnSpc>
                <a:spcPct val="150000"/>
              </a:lnSpc>
            </a:pPr>
            <a:r>
              <a:rPr lang="en-US" altLang="ko-KR" sz="1400" dirty="0" smtClean="0"/>
              <a:t>&gt; Error (E30002003)</a:t>
            </a:r>
          </a:p>
          <a:p>
            <a:pPr lvl="0">
              <a:lnSpc>
                <a:spcPct val="150000"/>
              </a:lnSpc>
            </a:pP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784313"/>
            <a:ext cx="3134162" cy="12670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45" y="3636529"/>
            <a:ext cx="3650003" cy="31048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506" y="3916499"/>
            <a:ext cx="53149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8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해결</a:t>
            </a:r>
            <a:r>
              <a:rPr lang="en-US" altLang="ko-KR" dirty="0" smtClean="0"/>
              <a:t>] </a:t>
            </a:r>
            <a:r>
              <a:rPr lang="en-US" altLang="ko-KR" dirty="0"/>
              <a:t>Flash</a:t>
            </a:r>
            <a:r>
              <a:rPr lang="ko-KR" altLang="en-US" dirty="0"/>
              <a:t>에 이미지 </a:t>
            </a:r>
            <a:r>
              <a:rPr lang="ko-KR" altLang="en-US" dirty="0" smtClean="0"/>
              <a:t>업로드 </a:t>
            </a:r>
            <a:r>
              <a:rPr lang="en-US" altLang="ko-KR" dirty="0" smtClean="0"/>
              <a:t>– User Manual (Boot Mode)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84784"/>
            <a:ext cx="7542056" cy="2872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8035F32-D42B-C12C-67FB-C4A7B3DAAACD}"/>
              </a:ext>
            </a:extLst>
          </p:cNvPr>
          <p:cNvSpPr txBox="1"/>
          <p:nvPr/>
        </p:nvSpPr>
        <p:spPr>
          <a:xfrm>
            <a:off x="972510" y="4509120"/>
            <a:ext cx="7776410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dirty="0" smtClean="0"/>
              <a:t>SCI Boot mode : place a jumper on J16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82741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OLED</a:t>
            </a:r>
            <a:r>
              <a:rPr lang="ko-KR" altLang="en-US" dirty="0" smtClean="0"/>
              <a:t>출력 확인</a:t>
            </a:r>
            <a:endParaRPr lang="ko-KR" altLang="en-US" dirty="0"/>
          </a:p>
        </p:txBody>
      </p:sp>
      <p:pic>
        <p:nvPicPr>
          <p:cNvPr id="6" name="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4876" y="173724"/>
            <a:ext cx="3672408" cy="65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4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13107</TotalTime>
  <Words>181</Words>
  <Application>Microsoft Office PowerPoint</Application>
  <PresentationFormat>화면 슬라이드 쇼(4:3)</PresentationFormat>
  <Paragraphs>65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HY헤드라인M</vt:lpstr>
      <vt:lpstr>맑은 고딕</vt:lpstr>
      <vt:lpstr>Arial</vt:lpstr>
      <vt:lpstr>HY중고딕</vt:lpstr>
      <vt:lpstr>Yoon 윤고딕 520_TT</vt:lpstr>
      <vt:lpstr>Office 테마</vt:lpstr>
      <vt:lpstr>PowerPoint 프레젠테이션</vt:lpstr>
      <vt:lpstr>PowerPoint 프레젠테이션</vt:lpstr>
      <vt:lpstr>[1] 목표</vt:lpstr>
      <vt:lpstr>[2] 요구사항 분석</vt:lpstr>
      <vt:lpstr>[3] 주간보고 – 1월 1주차</vt:lpstr>
      <vt:lpstr>S/W 설계</vt:lpstr>
      <vt:lpstr>[문제] Flash에 이미지 업로드</vt:lpstr>
      <vt:lpstr>[해결] Flash에 이미지 업로드 – User Manual (Boot Mode)</vt:lpstr>
      <vt:lpstr>OLED출력 확인</vt:lpstr>
      <vt:lpstr>PowerPoint 프레젠테이션</vt:lpstr>
    </vt:vector>
  </TitlesOfParts>
  <Company>E-ROUM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linus</dc:creator>
  <cp:lastModifiedBy>User</cp:lastModifiedBy>
  <cp:revision>627</cp:revision>
  <dcterms:created xsi:type="dcterms:W3CDTF">2013-09-05T09:43:46Z</dcterms:created>
  <dcterms:modified xsi:type="dcterms:W3CDTF">2025-01-03T07:31:05Z</dcterms:modified>
</cp:coreProperties>
</file>